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BBE2"/>
    <a:srgbClr val="FDB714"/>
    <a:srgbClr val="B9D031"/>
    <a:srgbClr val="85A13C"/>
    <a:srgbClr val="121212"/>
    <a:srgbClr val="3E4C1C"/>
    <a:srgbClr val="303B15"/>
    <a:srgbClr val="E9F0BE"/>
    <a:srgbClr val="8A1D0D"/>
    <a:srgbClr val="ABA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" y="0"/>
            <a:ext cx="7561264" cy="10693400"/>
          </a:xfrm>
          <a:prstGeom prst="rect">
            <a:avLst/>
          </a:prstGeom>
          <a:solidFill>
            <a:srgbClr val="121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58481"/>
            <a:ext cx="7561263" cy="1416811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02826" y="2909878"/>
            <a:ext cx="3394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chemeClr val="bg1">
                    <a:lumMod val="75000"/>
                  </a:schemeClr>
                </a:solidFill>
              </a:rPr>
              <a:t>захватывающее предложение по организации игры «Мафия» для </a:t>
            </a:r>
            <a:r>
              <a:rPr lang="ru-RU" sz="1800" i="1" dirty="0" err="1">
                <a:solidFill>
                  <a:schemeClr val="bg1">
                    <a:lumMod val="75000"/>
                  </a:schemeClr>
                </a:solidFill>
              </a:rPr>
              <a:t>event</a:t>
            </a:r>
            <a:r>
              <a:rPr lang="ru-RU" sz="1800" i="1" dirty="0">
                <a:solidFill>
                  <a:schemeClr val="bg1">
                    <a:lumMod val="75000"/>
                  </a:schemeClr>
                </a:solidFill>
              </a:rPr>
              <a:t>-агентств</a:t>
            </a:r>
            <a:endParaRPr lang="ru-RU" sz="1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5399" y="9299448"/>
            <a:ext cx="2641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</a:rPr>
              <a:t>наши клиенты: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6695" y="9523164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bg1">
                    <a:lumMod val="7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bg1">
                    <a:lumMod val="75000"/>
                  </a:schemeClr>
                </a:solidFill>
              </a:rPr>
              <a:t>сайт:</a:t>
            </a:r>
            <a:endParaRPr lang="ru-RU" sz="1400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50981" y="9523164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www.kit5.ru</a:t>
            </a:r>
            <a:endParaRPr lang="ru-RU" sz="1400" i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63" y="9716454"/>
            <a:ext cx="3137471" cy="5334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24247" y="810196"/>
            <a:ext cx="6840760" cy="1437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lang="ru-RU" sz="6600" b="1" dirty="0" smtClean="0">
                <a:solidFill>
                  <a:srgbClr val="35BBE2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Продающий заголовок вашего</a:t>
            </a:r>
            <a:endParaRPr lang="ru-RU" sz="6600" b="1" dirty="0">
              <a:solidFill>
                <a:srgbClr val="35BBE2"/>
              </a:solidFill>
              <a:effectLst>
                <a:innerShdw blurRad="63500" dist="38100" dir="16200000">
                  <a:prstClr val="black">
                    <a:alpha val="47000"/>
                  </a:prstClr>
                </a:inn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2239" y="2122062"/>
            <a:ext cx="7056784" cy="776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lang="ru-RU" sz="6000" b="1" i="1" dirty="0" smtClean="0">
                <a:solidFill>
                  <a:schemeClr val="bg1">
                    <a:lumMod val="95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«маркетинг-кита»</a:t>
            </a:r>
            <a:endParaRPr lang="ru-RU" sz="6000" b="1" i="1" dirty="0">
              <a:solidFill>
                <a:schemeClr val="bg1">
                  <a:lumMod val="95000"/>
                </a:schemeClr>
              </a:solidFill>
              <a:effectLst>
                <a:innerShdw blurRad="63500" dist="38100" dir="16200000">
                  <a:prstClr val="black">
                    <a:alpha val="47000"/>
                  </a:prstClr>
                </a:inn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38" y="5130675"/>
            <a:ext cx="1948041" cy="1948041"/>
          </a:xfrm>
          <a:prstGeom prst="ellipse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769" y="5130675"/>
            <a:ext cx="1948041" cy="1948041"/>
          </a:xfrm>
          <a:prstGeom prst="ellipse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535" y="5130675"/>
            <a:ext cx="1948041" cy="194804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31</Words>
  <Application>Microsoft Office PowerPoint</Application>
  <PresentationFormat>Произвольный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26</cp:revision>
  <dcterms:created xsi:type="dcterms:W3CDTF">2011-06-17T23:30:18Z</dcterms:created>
  <dcterms:modified xsi:type="dcterms:W3CDTF">2011-06-20T22:58:24Z</dcterms:modified>
</cp:coreProperties>
</file>