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BBE2"/>
    <a:srgbClr val="FDB714"/>
    <a:srgbClr val="B9D031"/>
    <a:srgbClr val="85A13C"/>
    <a:srgbClr val="121212"/>
    <a:srgbClr val="3E4C1C"/>
    <a:srgbClr val="303B15"/>
    <a:srgbClr val="E9F0BE"/>
    <a:srgbClr val="8A1D0D"/>
    <a:srgbClr val="AB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solidFill>
            <a:srgbClr val="121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58481"/>
            <a:ext cx="7561263" cy="1416811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02826" y="2909878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>
                    <a:lumMod val="75000"/>
                  </a:schemeClr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>
                    <a:lumMod val="75000"/>
                  </a:schemeClr>
                </a:solidFill>
              </a:rPr>
              <a:t>event</a:t>
            </a:r>
            <a:r>
              <a:rPr lang="ru-RU" sz="1800" i="1" dirty="0">
                <a:solidFill>
                  <a:schemeClr val="bg1">
                    <a:lumMod val="75000"/>
                  </a:schemeClr>
                </a:solidFill>
              </a:rPr>
              <a:t>-агентств</a:t>
            </a:r>
            <a:endParaRPr lang="ru-RU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5399" y="9299448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</a:rPr>
              <a:t>наши клиенты:</a:t>
            </a:r>
            <a:endParaRPr lang="ru-RU" sz="2400" b="1" i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6695" y="952316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>
                    <a:lumMod val="7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>
                    <a:lumMod val="7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>
                    <a:lumMod val="75000"/>
                  </a:schemeClr>
                </a:solidFill>
              </a:rPr>
              <a:t>сайт:</a:t>
            </a:r>
            <a:endParaRPr lang="ru-RU" sz="1400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50981" y="952316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63" y="9716454"/>
            <a:ext cx="3137471" cy="5334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24247" y="810196"/>
            <a:ext cx="6840760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ru-RU" sz="6600" b="1" dirty="0" smtClean="0">
                <a:solidFill>
                  <a:srgbClr val="35BBE2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Продающий заголовок вашего</a:t>
            </a:r>
            <a:endParaRPr lang="ru-RU" sz="6600" b="1" dirty="0">
              <a:solidFill>
                <a:srgbClr val="35BBE2"/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2239" y="2122062"/>
            <a:ext cx="7056784" cy="776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ru-RU" sz="6000" b="1" i="1" dirty="0" smtClean="0">
                <a:solidFill>
                  <a:schemeClr val="bg1">
                    <a:lumMod val="9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«маркетинг-кита»</a:t>
            </a:r>
            <a:endParaRPr lang="ru-RU" sz="6000" b="1" i="1" dirty="0">
              <a:solidFill>
                <a:schemeClr val="bg1">
                  <a:lumMod val="9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38" y="5130675"/>
            <a:ext cx="1948041" cy="1948041"/>
          </a:xfrm>
          <a:prstGeom prst="ellipse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769" y="5130675"/>
            <a:ext cx="1948041" cy="1948041"/>
          </a:xfrm>
          <a:prstGeom prst="ellipse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535" y="5130675"/>
            <a:ext cx="1948041" cy="194804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31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26</cp:revision>
  <dcterms:created xsi:type="dcterms:W3CDTF">2011-06-17T23:30:18Z</dcterms:created>
  <dcterms:modified xsi:type="dcterms:W3CDTF">2011-06-20T22:58:24Z</dcterms:modified>
</cp:coreProperties>
</file>